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61" r:id="rId3"/>
    <p:sldId id="262" r:id="rId4"/>
    <p:sldId id="320" r:id="rId5"/>
    <p:sldId id="306" r:id="rId6"/>
    <p:sldId id="305" r:id="rId7"/>
    <p:sldId id="321" r:id="rId8"/>
    <p:sldId id="322" r:id="rId9"/>
    <p:sldId id="316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1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EFE"/>
    <a:srgbClr val="00A992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1277E-F1E6-4503-B84D-3EAD0FC3A52A}">
  <a:tblStyle styleId="{A741277E-F1E6-4503-B84D-3EAD0FC3A5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69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18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36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320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46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15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1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30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1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200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61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3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39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3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5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27238" y="839099"/>
            <a:ext cx="5289523" cy="173265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 DESIGN AND IMPLEMENTATION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32149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ROAD SIGN AND ROAD STATE MOBILE NOTIFICATION APP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0BE149-A32F-AE4D-ABEF-0C7794FD1C08}"/>
              </a:ext>
            </a:extLst>
          </p:cNvPr>
          <p:cNvSpPr txBox="1"/>
          <p:nvPr/>
        </p:nvSpPr>
        <p:spPr>
          <a:xfrm>
            <a:off x="3553096" y="4075802"/>
            <a:ext cx="2037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Montserrat ExtraBold" panose="00000900000000000000" pitchFamily="2" charset="0"/>
                <a:sym typeface="Montserrat ExtraBold"/>
              </a:rPr>
              <a:t>CAM WE-GO</a:t>
            </a:r>
            <a:endParaRPr lang="en-CM" sz="2200" b="1" dirty="0">
              <a:solidFill>
                <a:schemeClr val="tx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55812"/>
          </a:xfrm>
        </p:spPr>
        <p:txBody>
          <a:bodyPr/>
          <a:lstStyle/>
          <a:p>
            <a:r>
              <a:rPr lang="en-US" sz="1800" dirty="0"/>
              <a:t>Colors</a:t>
            </a:r>
            <a:endParaRPr lang="en-CM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60C4-4F5D-73DC-30C5-4CD101ADD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8" b="44634"/>
          <a:stretch/>
        </p:blipFill>
        <p:spPr>
          <a:xfrm>
            <a:off x="5747370" y="1286706"/>
            <a:ext cx="2625892" cy="2570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85929-88E1-1903-7C74-A5B7ED188F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21"/>
          <a:stretch/>
        </p:blipFill>
        <p:spPr>
          <a:xfrm>
            <a:off x="2165169" y="0"/>
            <a:ext cx="2625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1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55812"/>
          </a:xfrm>
        </p:spPr>
        <p:txBody>
          <a:bodyPr/>
          <a:lstStyle/>
          <a:p>
            <a:r>
              <a:rPr lang="en-US" sz="1800" dirty="0"/>
              <a:t>Icons</a:t>
            </a:r>
            <a:endParaRPr lang="en-CM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8B3D4-1248-260F-9E99-1614A4570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0" t="14403" r="6782" b="12412"/>
          <a:stretch/>
        </p:blipFill>
        <p:spPr>
          <a:xfrm>
            <a:off x="2116182" y="378823"/>
            <a:ext cx="6302829" cy="2279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DC2BD-D55C-378C-6A25-884574E62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06"/>
          <a:stretch/>
        </p:blipFill>
        <p:spPr>
          <a:xfrm>
            <a:off x="2137341" y="3043645"/>
            <a:ext cx="6260510" cy="1819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8669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97248"/>
            <a:ext cx="3247891" cy="126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USER INTERFACE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98005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61351" y="277613"/>
            <a:ext cx="67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08188"/>
          </a:xfrm>
        </p:spPr>
        <p:txBody>
          <a:bodyPr/>
          <a:lstStyle/>
          <a:p>
            <a:r>
              <a:rPr lang="en-US" sz="1800" dirty="0"/>
              <a:t>UI</a:t>
            </a:r>
            <a:endParaRPr lang="en-CM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A9AC69-6D15-9870-F257-9CA8C3FE7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37" y="961464"/>
            <a:ext cx="8941526" cy="3716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3DC9B4-EC14-AAB9-EA75-F103E71C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7" y="961463"/>
            <a:ext cx="8941526" cy="37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227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61351" y="277613"/>
            <a:ext cx="67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08188"/>
          </a:xfrm>
        </p:spPr>
        <p:txBody>
          <a:bodyPr/>
          <a:lstStyle/>
          <a:p>
            <a:r>
              <a:rPr lang="en-US" sz="1800" dirty="0"/>
              <a:t>UI</a:t>
            </a:r>
            <a:endParaRPr lang="en-CM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C0DFB-85D5-19F7-5880-957F59DA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" y="961464"/>
            <a:ext cx="8941526" cy="3716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0FF4DC-3AF7-A450-B559-3FC9CFECC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71363" y="961463"/>
            <a:ext cx="8941526" cy="3716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966978-979A-389E-FFD1-438C41B8A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837" y="961463"/>
            <a:ext cx="8941526" cy="37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0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61351" y="277613"/>
            <a:ext cx="67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08188"/>
          </a:xfrm>
        </p:spPr>
        <p:txBody>
          <a:bodyPr/>
          <a:lstStyle/>
          <a:p>
            <a:r>
              <a:rPr lang="en-US" sz="1800" dirty="0"/>
              <a:t>UI</a:t>
            </a:r>
            <a:endParaRPr lang="en-CM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5A4F9-7E63-F868-535D-890B88BA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42346" y="961461"/>
            <a:ext cx="8941526" cy="3716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C0DFB-85D5-19F7-5880-957F59DA0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69746" y="961464"/>
            <a:ext cx="8941526" cy="3716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B2A2B0-A248-400B-BE6D-A76C54FA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454" y="961471"/>
            <a:ext cx="8941526" cy="3716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23D99-AAAB-7C00-9C90-7A216BCFF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4" y="961461"/>
            <a:ext cx="8941526" cy="37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09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61351" y="277613"/>
            <a:ext cx="67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08188"/>
          </a:xfrm>
        </p:spPr>
        <p:txBody>
          <a:bodyPr/>
          <a:lstStyle/>
          <a:p>
            <a:r>
              <a:rPr lang="en-US" sz="1800" dirty="0"/>
              <a:t>UI</a:t>
            </a:r>
            <a:endParaRPr lang="en-CM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5A4F9-7E63-F868-535D-890B88BA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99981" y="961461"/>
            <a:ext cx="8941526" cy="3716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C0DFB-85D5-19F7-5880-957F59DA0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27381" y="961464"/>
            <a:ext cx="8941526" cy="3716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BBF05-FF72-DFAD-BA58-607D7155E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9" y="961471"/>
            <a:ext cx="8941526" cy="3716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C1763-3DCF-A7A0-072E-8FBE82EB4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54781" y="961463"/>
            <a:ext cx="8941526" cy="37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4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97248"/>
            <a:ext cx="4867684" cy="126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ADMINISTRATOR DASHBOARD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298894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37257" y="277613"/>
            <a:ext cx="87714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7" y="277613"/>
            <a:ext cx="1340399" cy="408188"/>
          </a:xfrm>
        </p:spPr>
        <p:txBody>
          <a:bodyPr/>
          <a:lstStyle/>
          <a:p>
            <a:r>
              <a:rPr lang="en-US" sz="1400" dirty="0"/>
              <a:t>Admin</a:t>
            </a:r>
            <a:endParaRPr lang="en-CM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C901E-3A72-5170-607E-8203C7A7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08" y="0"/>
            <a:ext cx="8310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13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159;p68">
            <a:extLst>
              <a:ext uri="{FF2B5EF4-FFF2-40B4-BE49-F238E27FC236}">
                <a16:creationId xmlns:a16="http://schemas.microsoft.com/office/drawing/2014/main" id="{170DEFAA-CA7F-4F29-99BB-BC721D84B392}"/>
              </a:ext>
            </a:extLst>
          </p:cNvPr>
          <p:cNvSpPr txBox="1">
            <a:spLocks/>
          </p:cNvSpPr>
          <p:nvPr/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THANK YOU!</a:t>
            </a:r>
          </a:p>
        </p:txBody>
      </p:sp>
      <p:cxnSp>
        <p:nvCxnSpPr>
          <p:cNvPr id="23" name="Google Shape;2161;p68">
            <a:extLst>
              <a:ext uri="{FF2B5EF4-FFF2-40B4-BE49-F238E27FC236}">
                <a16:creationId xmlns:a16="http://schemas.microsoft.com/office/drawing/2014/main" id="{60D198F4-D32A-45AA-BE35-3F18B13E87B4}"/>
              </a:ext>
            </a:extLst>
          </p:cNvPr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Google Shape;2163;p68">
            <a:extLst>
              <a:ext uri="{FF2B5EF4-FFF2-40B4-BE49-F238E27FC236}">
                <a16:creationId xmlns:a16="http://schemas.microsoft.com/office/drawing/2014/main" id="{1BE84F71-106C-4A49-9138-5970E7908D8D}"/>
              </a:ext>
            </a:extLst>
          </p:cNvPr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607F5A-7858-403A-A5B1-F8807B300521}"/>
              </a:ext>
            </a:extLst>
          </p:cNvPr>
          <p:cNvSpPr txBox="1"/>
          <p:nvPr/>
        </p:nvSpPr>
        <p:spPr>
          <a:xfrm>
            <a:off x="1013399" y="2033141"/>
            <a:ext cx="425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PRESENTED BY GROUP 3</a:t>
            </a:r>
            <a:endParaRPr lang="en-CM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367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520440"/>
            <a:ext cx="2705779" cy="618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MAP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549407" y="216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07" y="225976"/>
            <a:ext cx="1298987" cy="365218"/>
          </a:xfrm>
        </p:spPr>
        <p:txBody>
          <a:bodyPr/>
          <a:lstStyle/>
          <a:p>
            <a:r>
              <a:rPr lang="en-US" sz="1800" dirty="0"/>
              <a:t>Site Map</a:t>
            </a:r>
            <a:endParaRPr lang="en-CM" sz="1800" dirty="0"/>
          </a:p>
        </p:txBody>
      </p:sp>
      <p:pic>
        <p:nvPicPr>
          <p:cNvPr id="2" name="image9.png">
            <a:extLst>
              <a:ext uri="{FF2B5EF4-FFF2-40B4-BE49-F238E27FC236}">
                <a16:creationId xmlns:a16="http://schemas.microsoft.com/office/drawing/2014/main" id="{8FA90792-D3B8-B480-5C79-4B5678ADEC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05050" y="408585"/>
            <a:ext cx="6838950" cy="6459855"/>
          </a:xfrm>
          <a:prstGeom prst="rect">
            <a:avLst/>
          </a:prstGeom>
          <a:ln/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549407" y="216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07" y="225976"/>
            <a:ext cx="1298987" cy="365218"/>
          </a:xfrm>
        </p:spPr>
        <p:txBody>
          <a:bodyPr/>
          <a:lstStyle/>
          <a:p>
            <a:r>
              <a:rPr lang="en-US" sz="1800" dirty="0"/>
              <a:t>Site Map</a:t>
            </a:r>
            <a:endParaRPr lang="en-CM" sz="1800" dirty="0"/>
          </a:p>
        </p:txBody>
      </p:sp>
      <p:pic>
        <p:nvPicPr>
          <p:cNvPr id="2" name="image9.png">
            <a:extLst>
              <a:ext uri="{FF2B5EF4-FFF2-40B4-BE49-F238E27FC236}">
                <a16:creationId xmlns:a16="http://schemas.microsoft.com/office/drawing/2014/main" id="{8FA90792-D3B8-B480-5C79-4B5678ADEC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05050" y="-1316355"/>
            <a:ext cx="6838950" cy="64598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8363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18871"/>
            <a:ext cx="2947446" cy="126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DESIGN SYSTEM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74881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08188"/>
          </a:xfrm>
        </p:spPr>
        <p:txBody>
          <a:bodyPr/>
          <a:lstStyle/>
          <a:p>
            <a:r>
              <a:rPr lang="en-US" sz="1800" dirty="0"/>
              <a:t>Buttons</a:t>
            </a:r>
            <a:endParaRPr lang="en-CM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C2E14-FC3B-43EC-C58A-1B85F601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54" y="0"/>
            <a:ext cx="56739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269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654098" cy="650133"/>
          </a:xfrm>
        </p:spPr>
        <p:txBody>
          <a:bodyPr/>
          <a:lstStyle/>
          <a:p>
            <a:r>
              <a:rPr lang="en-US" sz="1800" dirty="0"/>
              <a:t>Typography</a:t>
            </a:r>
            <a:endParaRPr lang="en-CM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4373E-F6DD-B59C-A9F2-FEE71856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336" y="0"/>
            <a:ext cx="54170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1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654098" cy="650133"/>
          </a:xfrm>
        </p:spPr>
        <p:txBody>
          <a:bodyPr/>
          <a:lstStyle/>
          <a:p>
            <a:r>
              <a:rPr lang="en-US" sz="1800" dirty="0"/>
              <a:t>Typography</a:t>
            </a:r>
            <a:endParaRPr lang="en-CM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02675-BB68-78F9-F597-D338A945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64" y="0"/>
            <a:ext cx="6417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43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2E0CADC1-07C9-671E-702A-13D0D2ADB6C7}"/>
              </a:ext>
            </a:extLst>
          </p:cNvPr>
          <p:cNvGrpSpPr/>
          <p:nvPr/>
        </p:nvGrpSpPr>
        <p:grpSpPr>
          <a:xfrm>
            <a:off x="1025434" y="1809199"/>
            <a:ext cx="1273634" cy="1661621"/>
            <a:chOff x="737545" y="1809199"/>
            <a:chExt cx="1561523" cy="1661621"/>
          </a:xfrm>
        </p:grpSpPr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9DDE629-F5DA-22A9-BFD5-A71423CB38E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7545" y="1809199"/>
              <a:ext cx="1561522" cy="8805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DAED1B8D-34E4-1382-A194-ACD5A9EB74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37545" y="2689731"/>
              <a:ext cx="1561523" cy="7810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52429C-29DC-AF19-D512-AA85E04B9323}"/>
              </a:ext>
            </a:extLst>
          </p:cNvPr>
          <p:cNvCxnSpPr>
            <a:cxnSpLocks/>
          </p:cNvCxnSpPr>
          <p:nvPr/>
        </p:nvCxnSpPr>
        <p:spPr>
          <a:xfrm flipV="1">
            <a:off x="4609813" y="768803"/>
            <a:ext cx="1104553" cy="201257"/>
          </a:xfrm>
          <a:prstGeom prst="bentConnector3">
            <a:avLst>
              <a:gd name="adj1" fmla="val 50000"/>
            </a:avLst>
          </a:prstGeom>
          <a:ln>
            <a:solidFill>
              <a:srgbClr val="00A99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3"/>
            <a:ext cx="1340399" cy="455812"/>
          </a:xfrm>
        </p:spPr>
        <p:txBody>
          <a:bodyPr/>
          <a:lstStyle/>
          <a:p>
            <a:r>
              <a:rPr lang="en-US" sz="1800" dirty="0"/>
              <a:t>Colors</a:t>
            </a:r>
            <a:endParaRPr lang="en-CM" sz="1800" dirty="0"/>
          </a:p>
        </p:txBody>
      </p:sp>
      <p:grpSp>
        <p:nvGrpSpPr>
          <p:cNvPr id="16" name="Google Shape;294;p51">
            <a:extLst>
              <a:ext uri="{FF2B5EF4-FFF2-40B4-BE49-F238E27FC236}">
                <a16:creationId xmlns:a16="http://schemas.microsoft.com/office/drawing/2014/main" id="{4881F0D2-4F8B-4754-504A-077DB651F8FA}"/>
              </a:ext>
            </a:extLst>
          </p:cNvPr>
          <p:cNvGrpSpPr/>
          <p:nvPr/>
        </p:nvGrpSpPr>
        <p:grpSpPr>
          <a:xfrm>
            <a:off x="1815449" y="336791"/>
            <a:ext cx="3873371" cy="4037906"/>
            <a:chOff x="1825800" y="1651625"/>
            <a:chExt cx="539989" cy="571775"/>
          </a:xfrm>
        </p:grpSpPr>
        <p:sp>
          <p:nvSpPr>
            <p:cNvPr id="17" name="Google Shape;295;p51">
              <a:extLst>
                <a:ext uri="{FF2B5EF4-FFF2-40B4-BE49-F238E27FC236}">
                  <a16:creationId xmlns:a16="http://schemas.microsoft.com/office/drawing/2014/main" id="{0CC209B7-CF14-7CF1-0621-76746F01D76E}"/>
                </a:ext>
              </a:extLst>
            </p:cNvPr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00A9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96;p51">
              <a:extLst>
                <a:ext uri="{FF2B5EF4-FFF2-40B4-BE49-F238E27FC236}">
                  <a16:creationId xmlns:a16="http://schemas.microsoft.com/office/drawing/2014/main" id="{FFB5FF9A-CD7D-99FF-6FC7-EBD18395BE8D}"/>
                </a:ext>
              </a:extLst>
            </p:cNvPr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97;p51">
              <a:extLst>
                <a:ext uri="{FF2B5EF4-FFF2-40B4-BE49-F238E27FC236}">
                  <a16:creationId xmlns:a16="http://schemas.microsoft.com/office/drawing/2014/main" id="{F0C13B71-25BE-7F5D-3472-436D47FAA1AD}"/>
                </a:ext>
              </a:extLst>
            </p:cNvPr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2B7EFE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;p51">
              <a:extLst>
                <a:ext uri="{FF2B5EF4-FFF2-40B4-BE49-F238E27FC236}">
                  <a16:creationId xmlns:a16="http://schemas.microsoft.com/office/drawing/2014/main" id="{D02219FE-1D70-5CF5-09A8-5BF5977F934F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01;p51">
            <a:extLst>
              <a:ext uri="{FF2B5EF4-FFF2-40B4-BE49-F238E27FC236}">
                <a16:creationId xmlns:a16="http://schemas.microsoft.com/office/drawing/2014/main" id="{36C82B4A-C6E2-218E-AF7F-E96953EFA3EC}"/>
              </a:ext>
            </a:extLst>
          </p:cNvPr>
          <p:cNvSpPr txBox="1">
            <a:spLocks noGrp="1"/>
          </p:cNvSpPr>
          <p:nvPr/>
        </p:nvSpPr>
        <p:spPr>
          <a:xfrm>
            <a:off x="5710575" y="556403"/>
            <a:ext cx="104292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Primary</a:t>
            </a:r>
            <a:endParaRPr sz="1600" dirty="0">
              <a:solidFill>
                <a:schemeClr val="lt1"/>
              </a:solidFill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D79CB2A-510B-7AFA-5B8C-A116D623148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688191" y="3876546"/>
            <a:ext cx="606070" cy="338019"/>
          </a:xfrm>
          <a:prstGeom prst="bentConnector3">
            <a:avLst>
              <a:gd name="adj1" fmla="val 50000"/>
            </a:avLst>
          </a:prstGeom>
          <a:ln>
            <a:solidFill>
              <a:srgbClr val="2B7EF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Google Shape;301;p51">
            <a:extLst>
              <a:ext uri="{FF2B5EF4-FFF2-40B4-BE49-F238E27FC236}">
                <a16:creationId xmlns:a16="http://schemas.microsoft.com/office/drawing/2014/main" id="{C848EE61-42A9-8CBD-CF8E-FA140C445E42}"/>
              </a:ext>
            </a:extLst>
          </p:cNvPr>
          <p:cNvSpPr txBox="1">
            <a:spLocks noGrp="1"/>
          </p:cNvSpPr>
          <p:nvPr/>
        </p:nvSpPr>
        <p:spPr>
          <a:xfrm>
            <a:off x="5294261" y="4002165"/>
            <a:ext cx="1269825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Secondary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47" name="Google Shape;301;p51">
            <a:extLst>
              <a:ext uri="{FF2B5EF4-FFF2-40B4-BE49-F238E27FC236}">
                <a16:creationId xmlns:a16="http://schemas.microsoft.com/office/drawing/2014/main" id="{1613A715-074A-3DBD-5BB0-A2E419F6C729}"/>
              </a:ext>
            </a:extLst>
          </p:cNvPr>
          <p:cNvSpPr txBox="1">
            <a:spLocks noGrp="1"/>
          </p:cNvSpPr>
          <p:nvPr/>
        </p:nvSpPr>
        <p:spPr>
          <a:xfrm>
            <a:off x="52252" y="2477331"/>
            <a:ext cx="104292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lt1"/>
                </a:solidFill>
              </a:rPr>
              <a:t>Other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57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51</Words>
  <Application>Microsoft Office PowerPoint</Application>
  <PresentationFormat>On-screen Show (16:9)</PresentationFormat>
  <Paragraphs>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Montserrat</vt:lpstr>
      <vt:lpstr>Montserrat ExtraBold</vt:lpstr>
      <vt:lpstr>Montserrat ExtraLight</vt:lpstr>
      <vt:lpstr>Futuristic Background by Slidesgo</vt:lpstr>
      <vt:lpstr>UI DESIGN AND IMPLEMENTATION</vt:lpstr>
      <vt:lpstr>SITE MAP</vt:lpstr>
      <vt:lpstr>Site Map</vt:lpstr>
      <vt:lpstr>Site Map</vt:lpstr>
      <vt:lpstr>DESIGN SYSTEM</vt:lpstr>
      <vt:lpstr>Buttons</vt:lpstr>
      <vt:lpstr>Typography</vt:lpstr>
      <vt:lpstr>Typography</vt:lpstr>
      <vt:lpstr>Colors</vt:lpstr>
      <vt:lpstr>Colors</vt:lpstr>
      <vt:lpstr>Icons</vt:lpstr>
      <vt:lpstr>USER INTERFACE</vt:lpstr>
      <vt:lpstr>UI</vt:lpstr>
      <vt:lpstr>UI</vt:lpstr>
      <vt:lpstr>UI</vt:lpstr>
      <vt:lpstr>UI</vt:lpstr>
      <vt:lpstr>ADMINISTRATOR DASHBOARD</vt:lpstr>
      <vt:lpstr>Admin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GATHERING</dc:title>
  <dc:creator>Matildavell</dc:creator>
  <cp:lastModifiedBy>Joy Sameza</cp:lastModifiedBy>
  <cp:revision>5</cp:revision>
  <dcterms:modified xsi:type="dcterms:W3CDTF">2024-06-12T07:12:10Z</dcterms:modified>
</cp:coreProperties>
</file>